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4640" autoAdjust="0"/>
  </p:normalViewPr>
  <p:slideViewPr>
    <p:cSldViewPr>
      <p:cViewPr varScale="1">
        <p:scale>
          <a:sx n="74" d="100"/>
          <a:sy n="74" d="100"/>
        </p:scale>
        <p:origin x="-129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AD5C85-830A-4DD9-ADEB-8400CC6B4672}" type="datetimeFigureOut">
              <a:rPr lang="pt-BR" smtClean="0"/>
              <a:t>11/01/2013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E62614-7281-4E68-92F7-F6F2BD3EF5AD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62614-7281-4E68-92F7-F6F2BD3EF5AD}" type="slidenum">
              <a:rPr lang="pt-BR" smtClean="0"/>
              <a:t>1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9C098-A982-46EB-923E-56C073BF3F58}" type="datetimeFigureOut">
              <a:rPr lang="pt-BR" smtClean="0"/>
              <a:t>11/01/2013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F3181-250E-4595-9D31-AB4AB774FA6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9C098-A982-46EB-923E-56C073BF3F58}" type="datetimeFigureOut">
              <a:rPr lang="pt-BR" smtClean="0"/>
              <a:t>11/01/2013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F3181-250E-4595-9D31-AB4AB774FA6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9C098-A982-46EB-923E-56C073BF3F58}" type="datetimeFigureOut">
              <a:rPr lang="pt-BR" smtClean="0"/>
              <a:t>11/01/2013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F3181-250E-4595-9D31-AB4AB774FA6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9C098-A982-46EB-923E-56C073BF3F58}" type="datetimeFigureOut">
              <a:rPr lang="pt-BR" smtClean="0"/>
              <a:t>11/01/2013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F3181-250E-4595-9D31-AB4AB774FA6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9C098-A982-46EB-923E-56C073BF3F58}" type="datetimeFigureOut">
              <a:rPr lang="pt-BR" smtClean="0"/>
              <a:t>11/01/2013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F3181-250E-4595-9D31-AB4AB774FA6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9C098-A982-46EB-923E-56C073BF3F58}" type="datetimeFigureOut">
              <a:rPr lang="pt-BR" smtClean="0"/>
              <a:t>11/01/2013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F3181-250E-4595-9D31-AB4AB774FA6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9C098-A982-46EB-923E-56C073BF3F58}" type="datetimeFigureOut">
              <a:rPr lang="pt-BR" smtClean="0"/>
              <a:t>11/01/2013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F3181-250E-4595-9D31-AB4AB774FA6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9C098-A982-46EB-923E-56C073BF3F58}" type="datetimeFigureOut">
              <a:rPr lang="pt-BR" smtClean="0"/>
              <a:t>11/01/2013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F3181-250E-4595-9D31-AB4AB774FA6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9C098-A982-46EB-923E-56C073BF3F58}" type="datetimeFigureOut">
              <a:rPr lang="pt-BR" smtClean="0"/>
              <a:t>11/01/2013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F3181-250E-4595-9D31-AB4AB774FA6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9C098-A982-46EB-923E-56C073BF3F58}" type="datetimeFigureOut">
              <a:rPr lang="pt-BR" smtClean="0"/>
              <a:t>11/01/2013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F3181-250E-4595-9D31-AB4AB774FA6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9C098-A982-46EB-923E-56C073BF3F58}" type="datetimeFigureOut">
              <a:rPr lang="pt-BR" smtClean="0"/>
              <a:t>11/01/2013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F3181-250E-4595-9D31-AB4AB774FA63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B9C098-A982-46EB-923E-56C073BF3F58}" type="datetimeFigureOut">
              <a:rPr lang="pt-BR" smtClean="0"/>
              <a:t>11/01/2013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9F3181-250E-4595-9D31-AB4AB774FA63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619672" y="1268760"/>
            <a:ext cx="3168352" cy="93610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779912" y="1556792"/>
            <a:ext cx="1008112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619672" y="1556792"/>
            <a:ext cx="1008112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2051720" y="1916832"/>
            <a:ext cx="216024" cy="2880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2051720" y="1268760"/>
            <a:ext cx="216024" cy="2880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Forma em L 12"/>
          <p:cNvSpPr/>
          <p:nvPr/>
        </p:nvSpPr>
        <p:spPr>
          <a:xfrm>
            <a:off x="467544" y="2348880"/>
            <a:ext cx="2016224" cy="2448272"/>
          </a:xfrm>
          <a:prstGeom prst="corner">
            <a:avLst>
              <a:gd name="adj1" fmla="val 15014"/>
              <a:gd name="adj2" fmla="val 17606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tângulo 13"/>
          <p:cNvSpPr/>
          <p:nvPr/>
        </p:nvSpPr>
        <p:spPr>
          <a:xfrm>
            <a:off x="467544" y="3140968"/>
            <a:ext cx="360040" cy="79208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Retângulo 14"/>
          <p:cNvSpPr/>
          <p:nvPr/>
        </p:nvSpPr>
        <p:spPr>
          <a:xfrm>
            <a:off x="1475656" y="4509120"/>
            <a:ext cx="360040" cy="2880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Retângulo 15"/>
          <p:cNvSpPr/>
          <p:nvPr/>
        </p:nvSpPr>
        <p:spPr>
          <a:xfrm>
            <a:off x="3275856" y="2348880"/>
            <a:ext cx="3312368" cy="24482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18" name="Conector reto 17"/>
          <p:cNvCxnSpPr/>
          <p:nvPr/>
        </p:nvCxnSpPr>
        <p:spPr>
          <a:xfrm>
            <a:off x="3275856" y="4509120"/>
            <a:ext cx="33123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tângulo 18"/>
          <p:cNvSpPr/>
          <p:nvPr/>
        </p:nvSpPr>
        <p:spPr>
          <a:xfrm>
            <a:off x="3635896" y="4509120"/>
            <a:ext cx="360040" cy="2880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Retângulo 19"/>
          <p:cNvSpPr/>
          <p:nvPr/>
        </p:nvSpPr>
        <p:spPr>
          <a:xfrm>
            <a:off x="5796136" y="4509120"/>
            <a:ext cx="360040" cy="2880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Elipse 20"/>
          <p:cNvSpPr/>
          <p:nvPr/>
        </p:nvSpPr>
        <p:spPr>
          <a:xfrm>
            <a:off x="4427984" y="2924944"/>
            <a:ext cx="936104" cy="86409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23" name="Conector de seta reta 22"/>
          <p:cNvCxnSpPr/>
          <p:nvPr/>
        </p:nvCxnSpPr>
        <p:spPr>
          <a:xfrm rot="5400000">
            <a:off x="1583668" y="1016732"/>
            <a:ext cx="5040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aixaDeTexto 25"/>
          <p:cNvSpPr txBox="1"/>
          <p:nvPr/>
        </p:nvSpPr>
        <p:spPr>
          <a:xfrm>
            <a:off x="1835696" y="764704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Lado motor</a:t>
            </a:r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3</Words>
  <Application>Microsoft Office PowerPoint</Application>
  <PresentationFormat>Apresentação na tela (4:3)</PresentationFormat>
  <Paragraphs>2</Paragraphs>
  <Slides>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Tema do Office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3</cp:revision>
  <dcterms:created xsi:type="dcterms:W3CDTF">2013-01-11T23:59:44Z</dcterms:created>
  <dcterms:modified xsi:type="dcterms:W3CDTF">2013-01-12T00:19:59Z</dcterms:modified>
</cp:coreProperties>
</file>